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40" r:id="rId1"/>
  </p:sldMasterIdLst>
  <p:sldIdLst>
    <p:sldId id="256" r:id="rId2"/>
    <p:sldId id="260" r:id="rId3"/>
    <p:sldId id="261" r:id="rId4"/>
    <p:sldId id="257" r:id="rId5"/>
    <p:sldId id="258" r:id="rId6"/>
    <p:sldId id="262" r:id="rId7"/>
    <p:sldId id="263" r:id="rId8"/>
    <p:sldId id="264" r:id="rId9"/>
    <p:sldId id="265" r:id="rId10"/>
    <p:sldId id="259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37" d="100"/>
          <a:sy n="137" d="100"/>
        </p:scale>
        <p:origin x="-1632" y="-1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4B57E-3447-EA42-A263-5A98FB032F9F}" type="datetimeFigureOut">
              <a:rPr lang="en-US" smtClean="0"/>
              <a:pPr/>
              <a:t>4/27/11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0C922-0729-6A42-9EEA-BA217C474D2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4B57E-3447-EA42-A263-5A98FB032F9F}" type="datetimeFigureOut">
              <a:rPr lang="en-US" smtClean="0"/>
              <a:pPr/>
              <a:t>4/27/11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0C922-0729-6A42-9EEA-BA217C474D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4B57E-3447-EA42-A263-5A98FB032F9F}" type="datetimeFigureOut">
              <a:rPr lang="en-US" smtClean="0"/>
              <a:pPr/>
              <a:t>4/27/11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0C922-0729-6A42-9EEA-BA217C474D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4B57E-3447-EA42-A263-5A98FB032F9F}" type="datetimeFigureOut">
              <a:rPr lang="en-US" smtClean="0"/>
              <a:pPr/>
              <a:t>4/27/11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0C922-0729-6A42-9EEA-BA217C474D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4B57E-3447-EA42-A263-5A98FB032F9F}" type="datetimeFigureOut">
              <a:rPr lang="en-US" smtClean="0"/>
              <a:pPr/>
              <a:t>4/27/11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0C922-0729-6A42-9EEA-BA217C474D2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4B57E-3447-EA42-A263-5A98FB032F9F}" type="datetimeFigureOut">
              <a:rPr lang="en-US" smtClean="0"/>
              <a:pPr/>
              <a:t>4/27/11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0C922-0729-6A42-9EEA-BA217C474D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4B57E-3447-EA42-A263-5A98FB032F9F}" type="datetimeFigureOut">
              <a:rPr lang="en-US" smtClean="0"/>
              <a:pPr/>
              <a:t>4/27/11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0C922-0729-6A42-9EEA-BA217C474D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4B57E-3447-EA42-A263-5A98FB032F9F}" type="datetimeFigureOut">
              <a:rPr lang="en-US" smtClean="0"/>
              <a:pPr/>
              <a:t>4/27/11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0C922-0729-6A42-9EEA-BA217C474D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4B57E-3447-EA42-A263-5A98FB032F9F}" type="datetimeFigureOut">
              <a:rPr lang="en-US" smtClean="0"/>
              <a:pPr/>
              <a:t>4/27/11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0C922-0729-6A42-9EEA-BA217C474D2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4B57E-3447-EA42-A263-5A98FB032F9F}" type="datetimeFigureOut">
              <a:rPr lang="en-US" smtClean="0"/>
              <a:pPr/>
              <a:t>4/27/11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0C922-0729-6A42-9EEA-BA217C474D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4B57E-3447-EA42-A263-5A98FB032F9F}" type="datetimeFigureOut">
              <a:rPr lang="en-US" smtClean="0"/>
              <a:pPr/>
              <a:t>4/27/11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0C922-0729-6A42-9EEA-BA217C474D2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</a:lstStyle>
          <a:p>
            <a:fld id="{E074B57E-3447-EA42-A263-5A98FB032F9F}" type="datetimeFigureOut">
              <a:rPr lang="en-US" smtClean="0"/>
              <a:pPr/>
              <a:t>4/27/11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fld id="{9B20C922-0729-6A42-9EEA-BA217C474D2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7116" y="3059331"/>
            <a:ext cx="7772400" cy="84109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Single Sex Schools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98389"/>
            <a:ext cx="6400800" cy="17526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Benjamin </a:t>
            </a:r>
            <a:r>
              <a:rPr lang="en-US" dirty="0" err="1" smtClean="0"/>
              <a:t>Upham</a:t>
            </a:r>
            <a:endParaRPr lang="en-US" dirty="0" smtClean="0"/>
          </a:p>
          <a:p>
            <a:r>
              <a:rPr lang="en-US" dirty="0" smtClean="0"/>
              <a:t>Sam </a:t>
            </a:r>
            <a:r>
              <a:rPr lang="en-US" dirty="0" err="1" smtClean="0"/>
              <a:t>Epright</a:t>
            </a:r>
            <a:endParaRPr lang="en-US" dirty="0" smtClean="0"/>
          </a:p>
          <a:p>
            <a:r>
              <a:rPr lang="en-US" dirty="0" err="1" smtClean="0"/>
              <a:t>Chelsie</a:t>
            </a:r>
            <a:r>
              <a:rPr lang="en-US" dirty="0" smtClean="0"/>
              <a:t> </a:t>
            </a:r>
            <a:r>
              <a:rPr lang="en-US" dirty="0" err="1" smtClean="0"/>
              <a:t>Ritarossi</a:t>
            </a:r>
            <a:endParaRPr lang="en-US" dirty="0" smtClean="0"/>
          </a:p>
          <a:p>
            <a:r>
              <a:rPr lang="en-US" dirty="0" err="1" smtClean="0"/>
              <a:t>Corlies</a:t>
            </a:r>
            <a:r>
              <a:rPr lang="en-US" dirty="0" smtClean="0"/>
              <a:t> </a:t>
            </a:r>
            <a:r>
              <a:rPr lang="en-US" dirty="0"/>
              <a:t>Black</a:t>
            </a:r>
          </a:p>
        </p:txBody>
      </p:sp>
      <p:pic>
        <p:nvPicPr>
          <p:cNvPr id="6" name="Picture 5" descr="Single_sex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004" y="529083"/>
            <a:ext cx="7747735" cy="221758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29004" y="3309640"/>
            <a:ext cx="5423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Advantages and Disadvantages of Single-Sex Education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Based on your answers…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Phys. Ed. Class participation</a:t>
            </a:r>
          </a:p>
          <a:p>
            <a:r>
              <a:rPr lang="en-US" dirty="0" smtClean="0"/>
              <a:t>65 degrees or 75 degrees?</a:t>
            </a:r>
          </a:p>
          <a:p>
            <a:r>
              <a:rPr lang="en-US" dirty="0" smtClean="0"/>
              <a:t>single-sex education would benefit or hinder your social development?</a:t>
            </a:r>
          </a:p>
          <a:p>
            <a:r>
              <a:rPr lang="en-US" dirty="0" smtClean="0"/>
              <a:t>a language class or science class?</a:t>
            </a:r>
          </a:p>
          <a:p>
            <a:r>
              <a:rPr lang="en-US" dirty="0" smtClean="0"/>
              <a:t>do you think it would be safer to segregate by gender?</a:t>
            </a:r>
          </a:p>
          <a:p>
            <a:r>
              <a:rPr lang="en-US" dirty="0" smtClean="0"/>
              <a:t>single-sex schools in America are important to accommodate all cultures?</a:t>
            </a:r>
          </a:p>
          <a:p>
            <a:r>
              <a:rPr lang="en-US" dirty="0" smtClean="0"/>
              <a:t>more likely to participate in sports at a single-sex school than at a co-ed school?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Single-Sex Schools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u="sng" dirty="0" smtClean="0">
                <a:latin typeface="Times New Roman"/>
              </a:rPr>
              <a:t>Single-sex education </a:t>
            </a:r>
            <a:r>
              <a:rPr lang="en-US" sz="2400" dirty="0" smtClean="0">
                <a:latin typeface="Times New Roman"/>
              </a:rPr>
              <a:t>(SSE), also known as Single-gender education, is the practice of conducting education where male and female students attend separate classes </a:t>
            </a:r>
            <a:r>
              <a:rPr lang="en-US" sz="2400" dirty="0" smtClean="0">
                <a:latin typeface="Times New Roman"/>
              </a:rPr>
              <a:t>or are </a:t>
            </a:r>
            <a:r>
              <a:rPr lang="en-US" sz="2400" dirty="0" smtClean="0">
                <a:latin typeface="Times New Roman"/>
              </a:rPr>
              <a:t>in separate buildings of schools. The practice was predominant before the mid-twentieth century, particularly in secondary education and higher education. Single-sex education in many cultures is advocated on the basis of tradition, as well as </a:t>
            </a:r>
            <a:r>
              <a:rPr lang="en-US" sz="2400" dirty="0" smtClean="0">
                <a:latin typeface="Times New Roman"/>
              </a:rPr>
              <a:t>religion, </a:t>
            </a:r>
            <a:r>
              <a:rPr lang="en-US" sz="2400" dirty="0" smtClean="0">
                <a:latin typeface="Times New Roman"/>
              </a:rPr>
              <a:t>and is practiced in many parts of the world.  </a:t>
            </a:r>
          </a:p>
          <a:p>
            <a:r>
              <a:rPr lang="en-US" sz="2400" u="sng" dirty="0" smtClean="0">
                <a:latin typeface="Times New Roman"/>
              </a:rPr>
              <a:t>Parallel Education </a:t>
            </a:r>
            <a:r>
              <a:rPr lang="en-US" sz="2400" dirty="0" smtClean="0">
                <a:latin typeface="Times New Roman"/>
              </a:rPr>
              <a:t>is a system in which boys and girls are split into single-sex classes for core subjects, but will come together for drama, music, and other social and cultural activities. </a:t>
            </a:r>
            <a:endParaRPr lang="en-US" sz="2400" dirty="0">
              <a:latin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Our Mind Map</a:t>
            </a:r>
            <a:endParaRPr lang="en-US" dirty="0"/>
          </a:p>
        </p:txBody>
      </p:sp>
      <p:pic>
        <p:nvPicPr>
          <p:cNvPr id="5" name="Content Placeholder 4" descr="single sex education.png"/>
          <p:cNvPicPr>
            <a:picLocks noGrp="1" noChangeAspect="1"/>
          </p:cNvPicPr>
          <p:nvPr>
            <p:ph idx="1"/>
          </p:nvPr>
        </p:nvPicPr>
        <p:blipFill>
          <a:blip r:embed="rId2"/>
          <a:srcRect t="-2689" b="-2689"/>
          <a:stretch>
            <a:fillRect/>
          </a:stretch>
        </p:blipFill>
        <p:spPr/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111248"/>
            <a:ext cx="7498080" cy="1143000"/>
          </a:xfrm>
        </p:spPr>
        <p:txBody>
          <a:bodyPr/>
          <a:lstStyle/>
          <a:p>
            <a:r>
              <a:rPr lang="en-US" dirty="0" smtClean="0"/>
              <a:t>Questions for Females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140296"/>
            <a:ext cx="7498080" cy="5006179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What type of high school did you attend? Co-ed or single-sex? </a:t>
            </a:r>
          </a:p>
          <a:p>
            <a:r>
              <a:rPr lang="en-US" dirty="0" smtClean="0"/>
              <a:t>Have you ever attended a single-sex school? </a:t>
            </a:r>
          </a:p>
          <a:p>
            <a:r>
              <a:rPr lang="en-US" dirty="0" smtClean="0"/>
              <a:t>Have you ever attended a religious school? </a:t>
            </a:r>
          </a:p>
          <a:p>
            <a:r>
              <a:rPr lang="en-US" dirty="0" smtClean="0"/>
              <a:t>Have you ever taken a class that was gender segregated?</a:t>
            </a:r>
          </a:p>
          <a:p>
            <a:r>
              <a:rPr lang="en-US" dirty="0" smtClean="0"/>
              <a:t>What types of classes do you think would benefit from gender segregation?</a:t>
            </a:r>
          </a:p>
          <a:p>
            <a:r>
              <a:rPr lang="en-US" dirty="0" smtClean="0"/>
              <a:t>How involved were you in your Phys. Ed. class?</a:t>
            </a:r>
          </a:p>
          <a:p>
            <a:r>
              <a:rPr lang="en-US" dirty="0" smtClean="0"/>
              <a:t>Would you like your classroom to be 65 degrees or 75 degrees?</a:t>
            </a:r>
          </a:p>
          <a:p>
            <a:r>
              <a:rPr lang="en-US" dirty="0" smtClean="0"/>
              <a:t>Do you feel that a single-sex education would benefit or hinder your social development?</a:t>
            </a:r>
          </a:p>
          <a:p>
            <a:r>
              <a:rPr lang="en-US" dirty="0" smtClean="0"/>
              <a:t>Which class would you prefer to take: a language class or science class?</a:t>
            </a:r>
          </a:p>
          <a:p>
            <a:r>
              <a:rPr lang="en-US" dirty="0" smtClean="0"/>
              <a:t>In an inner city school, do you think it would be safer to segregate by gender?</a:t>
            </a:r>
          </a:p>
          <a:p>
            <a:r>
              <a:rPr lang="en-US" dirty="0" smtClean="0"/>
              <a:t>Do you think that single-sex schools in America are important to accommodate all cultures?</a:t>
            </a:r>
          </a:p>
          <a:p>
            <a:r>
              <a:rPr lang="en-US" dirty="0" smtClean="0"/>
              <a:t>Do you think you would be more likely to participate in sports at a single-sex school than at a co-ed school?</a:t>
            </a:r>
          </a:p>
          <a:p>
            <a:r>
              <a:rPr lang="en-US" dirty="0" smtClean="0"/>
              <a:t>Are you for or against single-sex schools for pregnant teenagers?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148331"/>
            <a:ext cx="7498080" cy="1143000"/>
          </a:xfrm>
        </p:spPr>
        <p:txBody>
          <a:bodyPr/>
          <a:lstStyle/>
          <a:p>
            <a:r>
              <a:rPr lang="en-US" dirty="0" smtClean="0"/>
              <a:t>Questions for Males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149567"/>
            <a:ext cx="7498080" cy="509883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What type of high school did you attend? Co-ed or single-sex? </a:t>
            </a:r>
          </a:p>
          <a:p>
            <a:r>
              <a:rPr lang="en-US" dirty="0" smtClean="0"/>
              <a:t>Have you ever attended a single-sex school? </a:t>
            </a:r>
          </a:p>
          <a:p>
            <a:r>
              <a:rPr lang="en-US" dirty="0" smtClean="0"/>
              <a:t>Have you ever attended a religious school? </a:t>
            </a:r>
          </a:p>
          <a:p>
            <a:r>
              <a:rPr lang="en-US" dirty="0" smtClean="0"/>
              <a:t>Have you ever taken a class that was gender segregated?</a:t>
            </a:r>
          </a:p>
          <a:p>
            <a:r>
              <a:rPr lang="en-US" dirty="0" smtClean="0"/>
              <a:t>What types of classes do you think would benefit from gender segregation?</a:t>
            </a:r>
          </a:p>
          <a:p>
            <a:r>
              <a:rPr lang="en-US" dirty="0" smtClean="0"/>
              <a:t>How involved were you in your Phys. Ed. class?</a:t>
            </a:r>
          </a:p>
          <a:p>
            <a:r>
              <a:rPr lang="en-US" dirty="0" smtClean="0"/>
              <a:t>Would you like your classroom to be 65 degrees or 75 degrees?</a:t>
            </a:r>
          </a:p>
          <a:p>
            <a:r>
              <a:rPr lang="en-US" dirty="0" smtClean="0"/>
              <a:t>Do you feel that a single-sex education would benefit or hinder your social development?</a:t>
            </a:r>
          </a:p>
          <a:p>
            <a:r>
              <a:rPr lang="en-US" dirty="0" smtClean="0"/>
              <a:t>Which class would you prefer to take: a language class or science class?</a:t>
            </a:r>
          </a:p>
          <a:p>
            <a:r>
              <a:rPr lang="en-US" dirty="0" smtClean="0"/>
              <a:t>In an inner city school, do you think it would be safer to segregate by gender?</a:t>
            </a:r>
          </a:p>
          <a:p>
            <a:r>
              <a:rPr lang="en-US" dirty="0" smtClean="0"/>
              <a:t>Do you think that single-sex schools in America are important to accommodate all cultures?</a:t>
            </a:r>
          </a:p>
          <a:p>
            <a:r>
              <a:rPr lang="en-US" dirty="0" smtClean="0"/>
              <a:t>Do you think you would be more likely to participate in sports at a single-sex school than at a co-ed school?</a:t>
            </a:r>
          </a:p>
          <a:p>
            <a:r>
              <a:rPr lang="en-US" dirty="0" smtClean="0"/>
              <a:t>Are you for or against single-sex schools for pregnant teenagers?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Types of/reasons for Single-Sex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Religious and cultural segregation</a:t>
            </a:r>
          </a:p>
          <a:p>
            <a:r>
              <a:rPr lang="en-US" dirty="0" smtClean="0"/>
              <a:t>History </a:t>
            </a:r>
          </a:p>
          <a:p>
            <a:r>
              <a:rPr lang="en-US" dirty="0" smtClean="0"/>
              <a:t>Modesty and morals</a:t>
            </a:r>
          </a:p>
          <a:p>
            <a:r>
              <a:rPr lang="en-US" dirty="0" smtClean="0"/>
              <a:t>Race</a:t>
            </a:r>
          </a:p>
          <a:p>
            <a:r>
              <a:rPr lang="en-US" dirty="0" smtClean="0"/>
              <a:t>Sexual discrimination</a:t>
            </a:r>
          </a:p>
          <a:p>
            <a:r>
              <a:rPr lang="en-US" dirty="0" smtClean="0"/>
              <a:t>Safety</a:t>
            </a:r>
          </a:p>
          <a:p>
            <a:r>
              <a:rPr lang="en-US" dirty="0" smtClean="0"/>
              <a:t>Pregnancy</a:t>
            </a:r>
          </a:p>
          <a:p>
            <a:pPr>
              <a:buNone/>
            </a:pPr>
            <a:r>
              <a:rPr lang="en-US" dirty="0" smtClean="0"/>
              <a:t>Parallel education- the perfect combination?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Athletics at single sex-schools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Competitiveness</a:t>
            </a:r>
          </a:p>
          <a:p>
            <a:r>
              <a:rPr lang="en-US" dirty="0" smtClean="0"/>
              <a:t>Scholarships</a:t>
            </a:r>
            <a:endParaRPr lang="en-US" dirty="0" smtClean="0"/>
          </a:p>
          <a:p>
            <a:r>
              <a:rPr lang="en-US" dirty="0" smtClean="0"/>
              <a:t>Gym </a:t>
            </a:r>
            <a:r>
              <a:rPr lang="en-US" dirty="0" smtClean="0"/>
              <a:t>Class</a:t>
            </a:r>
          </a:p>
          <a:p>
            <a:r>
              <a:rPr lang="en-US" dirty="0" smtClean="0"/>
              <a:t>Confidence </a:t>
            </a:r>
          </a:p>
          <a:p>
            <a:r>
              <a:rPr lang="en-US" dirty="0" smtClean="0"/>
              <a:t>Participation</a:t>
            </a:r>
          </a:p>
          <a:p>
            <a:r>
              <a:rPr lang="en-US" dirty="0" smtClean="0"/>
              <a:t>Performance  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Academic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en-US" dirty="0" err="1" smtClean="0"/>
              <a:t>Sextypical</a:t>
            </a:r>
            <a:r>
              <a:rPr lang="en-US" dirty="0" smtClean="0"/>
              <a:t>” </a:t>
            </a:r>
            <a:r>
              <a:rPr lang="en-US" dirty="0" smtClean="0"/>
              <a:t>Courses (Sullivan)</a:t>
            </a:r>
          </a:p>
          <a:p>
            <a:r>
              <a:rPr lang="en-US" dirty="0" smtClean="0"/>
              <a:t>Classroom environment</a:t>
            </a:r>
          </a:p>
          <a:p>
            <a:r>
              <a:rPr lang="en-US" dirty="0" smtClean="0"/>
              <a:t>Self-Concept in </a:t>
            </a:r>
            <a:r>
              <a:rPr lang="en-US" dirty="0" smtClean="0"/>
              <a:t>academics</a:t>
            </a:r>
          </a:p>
          <a:p>
            <a:pPr lvl="1"/>
            <a:r>
              <a:rPr lang="en-US" dirty="0" smtClean="0"/>
              <a:t>Boys vs. Girls</a:t>
            </a:r>
            <a:endParaRPr lang="en-US" dirty="0" smtClean="0"/>
          </a:p>
          <a:p>
            <a:r>
              <a:rPr lang="en-US" dirty="0" smtClean="0"/>
              <a:t>Statistics</a:t>
            </a:r>
            <a:r>
              <a:rPr lang="en-US" dirty="0" smtClean="0"/>
              <a:t>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Emotional and Social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How single-sex schools create healthy emotional and social development through:</a:t>
            </a:r>
          </a:p>
          <a:p>
            <a:pPr lvl="1"/>
            <a:r>
              <a:rPr lang="en-US" dirty="0" smtClean="0"/>
              <a:t>Self-esteem </a:t>
            </a:r>
          </a:p>
          <a:p>
            <a:pPr lvl="2"/>
            <a:r>
              <a:rPr lang="en-US" dirty="0" smtClean="0"/>
              <a:t>Cairns’ investigation</a:t>
            </a:r>
          </a:p>
          <a:p>
            <a:pPr lvl="2"/>
            <a:r>
              <a:rPr lang="en-US" dirty="0" smtClean="0"/>
              <a:t>Emily Wylie’s goal</a:t>
            </a:r>
          </a:p>
          <a:p>
            <a:pPr lvl="1"/>
            <a:r>
              <a:rPr lang="en-US" dirty="0" smtClean="0"/>
              <a:t>Performance in the classroom</a:t>
            </a:r>
          </a:p>
          <a:p>
            <a:pPr lvl="2"/>
            <a:r>
              <a:rPr lang="en-US" dirty="0" smtClean="0"/>
              <a:t>David </a:t>
            </a:r>
            <a:r>
              <a:rPr lang="en-US" dirty="0" err="1" smtClean="0"/>
              <a:t>Chadwell’s</a:t>
            </a:r>
            <a:r>
              <a:rPr lang="en-US" dirty="0" smtClean="0"/>
              <a:t> recommendation</a:t>
            </a:r>
          </a:p>
          <a:p>
            <a:pPr lvl="2"/>
            <a:r>
              <a:rPr lang="en-US" dirty="0" err="1" smtClean="0"/>
              <a:t>Giedd’s</a:t>
            </a:r>
            <a:r>
              <a:rPr lang="en-US" dirty="0" smtClean="0"/>
              <a:t> opposing example and viewpoint</a:t>
            </a:r>
          </a:p>
          <a:p>
            <a:pPr lvl="1"/>
            <a:r>
              <a:rPr lang="en-US" dirty="0" smtClean="0"/>
              <a:t>Eliminating pressures (for females)</a:t>
            </a:r>
          </a:p>
          <a:p>
            <a:pPr lvl="2"/>
            <a:r>
              <a:rPr lang="en-US" dirty="0" smtClean="0"/>
              <a:t>Pressures for females during adolescence and how single-sex education can help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Solstice.thmx</Template>
  <TotalTime>156</TotalTime>
  <Words>740</Words>
  <Application>Microsoft Macintosh PowerPoint</Application>
  <PresentationFormat>On-screen Show (4:3)</PresentationFormat>
  <Paragraphs>84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Solstice</vt:lpstr>
      <vt:lpstr>Single Sex Schools </vt:lpstr>
      <vt:lpstr>About Single-Sex Schools</vt:lpstr>
      <vt:lpstr>Our Mind Map</vt:lpstr>
      <vt:lpstr>Questions for Females</vt:lpstr>
      <vt:lpstr>Questions for Males</vt:lpstr>
      <vt:lpstr>Types of/reasons for Single-Sex Education</vt:lpstr>
      <vt:lpstr>Athletics at single sex-schools </vt:lpstr>
      <vt:lpstr>Academic Development</vt:lpstr>
      <vt:lpstr>Emotional and Social Development</vt:lpstr>
      <vt:lpstr>Based on your answers…</vt:lpstr>
    </vt:vector>
  </TitlesOfParts>
  <Company>URI CML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Single Sex Schools </dc:title>
  <dc:creator>CML User</dc:creator>
  <cp:lastModifiedBy>CML User</cp:lastModifiedBy>
  <cp:revision>9</cp:revision>
  <dcterms:created xsi:type="dcterms:W3CDTF">2011-04-27T18:58:32Z</dcterms:created>
  <dcterms:modified xsi:type="dcterms:W3CDTF">2011-04-27T19:13:31Z</dcterms:modified>
</cp:coreProperties>
</file>